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5915"/>
  </p:normalViewPr>
  <p:slideViewPr>
    <p:cSldViewPr snapToGrid="0" snapToObjects="1">
      <p:cViewPr varScale="1">
        <p:scale>
          <a:sx n="110" d="100"/>
          <a:sy n="110" d="100"/>
        </p:scale>
        <p:origin x="15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721-A1BA-6E42-A88A-3CD0E74DD66E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2C4-ED5F-B548-89EE-759C506F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8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721-A1BA-6E42-A88A-3CD0E74DD66E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2C4-ED5F-B548-89EE-759C506F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7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721-A1BA-6E42-A88A-3CD0E74DD66E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2C4-ED5F-B548-89EE-759C506F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5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721-A1BA-6E42-A88A-3CD0E74DD66E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2C4-ED5F-B548-89EE-759C506F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8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721-A1BA-6E42-A88A-3CD0E74DD66E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2C4-ED5F-B548-89EE-759C506F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721-A1BA-6E42-A88A-3CD0E74DD66E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2C4-ED5F-B548-89EE-759C506F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721-A1BA-6E42-A88A-3CD0E74DD66E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2C4-ED5F-B548-89EE-759C506F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721-A1BA-6E42-A88A-3CD0E74DD66E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2C4-ED5F-B548-89EE-759C506F812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15024"/>
            <a:ext cx="1905000" cy="70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49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721-A1BA-6E42-A88A-3CD0E74DD66E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2C4-ED5F-B548-89EE-759C506F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3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721-A1BA-6E42-A88A-3CD0E74DD66E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2C4-ED5F-B548-89EE-759C506F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5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721-A1BA-6E42-A88A-3CD0E74DD66E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2C4-ED5F-B548-89EE-759C506F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55721-A1BA-6E42-A88A-3CD0E74DD66E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E92C4-ED5F-B548-89EE-759C506F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314" y="-103223"/>
            <a:ext cx="10515600" cy="108167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Annual Business Plan Summary Template</a:t>
            </a:r>
            <a:endParaRPr lang="en-US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151743" y="982588"/>
            <a:ext cx="11947329" cy="4795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Annual Theme: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37213" y="1567482"/>
            <a:ext cx="4159622" cy="3243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Marketing Plan:</a:t>
            </a:r>
          </a:p>
          <a:p>
            <a:pPr marL="285750" indent="-285750">
              <a:buFont typeface="Arial" charset="0"/>
              <a:buChar char="•"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3815" y="3206661"/>
            <a:ext cx="3900303" cy="16043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New Product Introductions: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Capture key milestones, outcomes, owners and actions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8298" y="1573523"/>
            <a:ext cx="3900303" cy="15217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Key Initiatives: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 Initiative 1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nitiative 2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Initiative 3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 Initiative 4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 Initiative 5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64107" y="4924717"/>
            <a:ext cx="4159622" cy="17876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Sales Plan: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Capture key changes to sales process and initiatives to improve conversion rates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828570"/>
              </p:ext>
            </p:extLst>
          </p:nvPr>
        </p:nvGraphicFramePr>
        <p:xfrm>
          <a:off x="4168587" y="1875716"/>
          <a:ext cx="4128247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205"/>
                <a:gridCol w="2080400"/>
                <a:gridCol w="1121642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Tactic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Owner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51744" y="4924717"/>
            <a:ext cx="3900303" cy="17876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Organizational Plan: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Capture key changes to organization structure, training plan, performance incentive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408892" y="1567482"/>
            <a:ext cx="3690181" cy="3243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Financials</a:t>
            </a:r>
          </a:p>
          <a:p>
            <a:pPr marL="285750" indent="-285750">
              <a:buFont typeface="Arial" charset="0"/>
              <a:buChar char="•"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38317"/>
              </p:ext>
            </p:extLst>
          </p:nvPr>
        </p:nvGraphicFramePr>
        <p:xfrm>
          <a:off x="8426371" y="4924714"/>
          <a:ext cx="3668959" cy="178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4590"/>
                <a:gridCol w="1264369"/>
              </a:tblGrid>
              <a:tr h="3749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KPI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endParaRPr lang="en-US" sz="1600" dirty="0"/>
                    </a:p>
                  </a:txBody>
                  <a:tcPr/>
                </a:tc>
              </a:tr>
              <a:tr h="27169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7169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82078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73581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638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760546"/>
              </p:ext>
            </p:extLst>
          </p:nvPr>
        </p:nvGraphicFramePr>
        <p:xfrm>
          <a:off x="8451532" y="1875716"/>
          <a:ext cx="3609496" cy="2852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3" imgW="6070600" imgH="4483100" progId="Excel.Sheet.12">
                  <p:embed/>
                </p:oleObj>
              </mc:Choice>
              <mc:Fallback>
                <p:oleObj name="Worksheet" r:id="rId3" imgW="6070600" imgH="4483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51532" y="1875716"/>
                        <a:ext cx="3609496" cy="2852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8408892" y="4924717"/>
            <a:ext cx="3690180" cy="17876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54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85</Words>
  <Application>Microsoft Macintosh PowerPoint</Application>
  <PresentationFormat>Widescreen</PresentationFormat>
  <Paragraphs>40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Microsoft Excel Worksheet</vt:lpstr>
      <vt:lpstr>Annual Business Plan Summary Template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Page Summary – Annual Business Plan</dc:title>
  <dc:creator>Ganesh Tayi</dc:creator>
  <cp:lastModifiedBy>Ganesh Tayi</cp:lastModifiedBy>
  <cp:revision>16</cp:revision>
  <dcterms:created xsi:type="dcterms:W3CDTF">2015-11-22T12:34:30Z</dcterms:created>
  <dcterms:modified xsi:type="dcterms:W3CDTF">2015-11-23T00:29:08Z</dcterms:modified>
</cp:coreProperties>
</file>